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6" r:id="rId2"/>
    <p:sldId id="256" r:id="rId3"/>
    <p:sldId id="257" r:id="rId4"/>
    <p:sldId id="258" r:id="rId5"/>
    <p:sldId id="260" r:id="rId6"/>
    <p:sldId id="267" r:id="rId7"/>
    <p:sldId id="261" r:id="rId8"/>
    <p:sldId id="262" r:id="rId9"/>
  </p:sldIdLst>
  <p:sldSz cx="12192000" cy="1625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30" d="100"/>
          <a:sy n="30" d="100"/>
        </p:scale>
        <p:origin x="226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740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52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437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04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93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591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67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715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779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485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11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22E52-3A66-477E-B477-55B47A424A23}" type="datetimeFigureOut">
              <a:rPr lang="es-ES" smtClean="0"/>
              <a:t>14/03/2022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C1430-B5B5-4F3B-9368-99E1B3C8EB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680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12" Type="http://schemas.openxmlformats.org/officeDocument/2006/relationships/image" Target="../media/image40.PNG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9.jpeg"/><Relationship Id="rId5" Type="http://schemas.openxmlformats.org/officeDocument/2006/relationships/image" Target="../media/image8.pn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31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6106886" cy="162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6106886" y="0"/>
            <a:ext cx="6085114" cy="16256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39543" cy="88978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2" y="0"/>
            <a:ext cx="6106886" cy="889781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5400000">
            <a:off x="2790696" y="6325810"/>
            <a:ext cx="4401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 smtClean="0">
                <a:solidFill>
                  <a:schemeClr val="bg1"/>
                </a:solidFill>
              </a:rPr>
              <a:t>MUJER</a:t>
            </a:r>
            <a:endParaRPr lang="es-ES" sz="9600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 rot="5400000">
            <a:off x="8406750" y="5834979"/>
            <a:ext cx="5382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 smtClean="0">
                <a:solidFill>
                  <a:schemeClr val="bg1"/>
                </a:solidFill>
              </a:rPr>
              <a:t>HOMBRE</a:t>
            </a:r>
            <a:endParaRPr lang="es-ES" sz="9600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2" y="8897815"/>
            <a:ext cx="6137870" cy="735818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5400000">
            <a:off x="2790266" y="13436450"/>
            <a:ext cx="4401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 smtClean="0">
                <a:solidFill>
                  <a:schemeClr val="bg1"/>
                </a:solidFill>
              </a:rPr>
              <a:t>NIÑO</a:t>
            </a:r>
            <a:endParaRPr lang="es-ES" sz="9600" dirty="0">
              <a:solidFill>
                <a:schemeClr val="bg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34" y="8897814"/>
            <a:ext cx="6054130" cy="7358185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5400000">
            <a:off x="8910130" y="13327269"/>
            <a:ext cx="4401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 smtClean="0">
                <a:solidFill>
                  <a:schemeClr val="bg1"/>
                </a:solidFill>
              </a:rPr>
              <a:t>ALIEN</a:t>
            </a:r>
            <a:endParaRPr lang="es-E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6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E88F9F-878F-49F4-AD1B-253E27F0D1A3}"/>
              </a:ext>
            </a:extLst>
          </p:cNvPr>
          <p:cNvSpPr/>
          <p:nvPr/>
        </p:nvSpPr>
        <p:spPr>
          <a:xfrm>
            <a:off x="476250" y="495300"/>
            <a:ext cx="11163300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/>
              <a:t>ESTEFASHION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2C8E296-FA6F-46FD-9D61-805E37CB2FF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6" y="676275"/>
            <a:ext cx="1581150" cy="15811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30849FC-B48D-4A3B-892D-DE96DEF54C86}"/>
              </a:ext>
            </a:extLst>
          </p:cNvPr>
          <p:cNvSpPr/>
          <p:nvPr/>
        </p:nvSpPr>
        <p:spPr>
          <a:xfrm>
            <a:off x="476250" y="13163550"/>
            <a:ext cx="11163300" cy="259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0A3587-95FE-4065-840B-AB09C374DC3E}"/>
              </a:ext>
            </a:extLst>
          </p:cNvPr>
          <p:cNvSpPr txBox="1"/>
          <p:nvPr/>
        </p:nvSpPr>
        <p:spPr>
          <a:xfrm>
            <a:off x="809625" y="13452376"/>
            <a:ext cx="105727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Contacto 		Quienes somos 	Trabaja con nosotros 		Aviso legal</a:t>
            </a: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©</a:t>
            </a:r>
            <a:r>
              <a:rPr lang="es-ES" sz="2800" dirty="0" err="1">
                <a:solidFill>
                  <a:schemeClr val="bg1"/>
                </a:solidFill>
              </a:rPr>
              <a:t>Estefashion</a:t>
            </a:r>
            <a:r>
              <a:rPr lang="es-ES" sz="2800" dirty="0">
                <a:solidFill>
                  <a:schemeClr val="bg1"/>
                </a:solidFill>
              </a:rPr>
              <a:t>  2022</a:t>
            </a:r>
          </a:p>
        </p:txBody>
      </p:sp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84995BB7-5222-4B6D-AF4C-C92096E91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15" y="14352445"/>
            <a:ext cx="508185" cy="508185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3A808C4D-891F-4960-8FCE-1E9BB267FA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57" y="14352445"/>
            <a:ext cx="508186" cy="508186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9559AF41-051E-46DF-8A80-FFC0DC1E03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05" y="14286492"/>
            <a:ext cx="614689" cy="614689"/>
          </a:xfrm>
          <a:prstGeom prst="rect">
            <a:avLst/>
          </a:prstGeom>
        </p:spPr>
      </p:pic>
      <p:pic>
        <p:nvPicPr>
          <p:cNvPr id="21" name="Imagen 20" descr="Forma&#10;&#10;Descripción generada automáticamente con confianza baja">
            <a:extLst>
              <a:ext uri="{FF2B5EF4-FFF2-40B4-BE49-F238E27FC236}">
                <a16:creationId xmlns:a16="http://schemas.microsoft.com/office/drawing/2014/main" id="{14B31BE5-62F8-4FBB-8437-F4CD8605CE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9" y="14352443"/>
            <a:ext cx="614690" cy="61469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76250" y="2634343"/>
            <a:ext cx="11163300" cy="9942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redondeado 8"/>
          <p:cNvSpPr/>
          <p:nvPr/>
        </p:nvSpPr>
        <p:spPr>
          <a:xfrm>
            <a:off x="896709" y="3037114"/>
            <a:ext cx="1353004" cy="2467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redondeado 17"/>
          <p:cNvSpPr/>
          <p:nvPr/>
        </p:nvSpPr>
        <p:spPr>
          <a:xfrm>
            <a:off x="2803976" y="3032526"/>
            <a:ext cx="1353004" cy="2467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redondeado 19"/>
          <p:cNvSpPr/>
          <p:nvPr/>
        </p:nvSpPr>
        <p:spPr>
          <a:xfrm>
            <a:off x="5129085" y="3032525"/>
            <a:ext cx="1353004" cy="2467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redondeado 21"/>
          <p:cNvSpPr/>
          <p:nvPr/>
        </p:nvSpPr>
        <p:spPr>
          <a:xfrm>
            <a:off x="7307084" y="3056716"/>
            <a:ext cx="1353004" cy="2467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redondeado 22"/>
          <p:cNvSpPr/>
          <p:nvPr/>
        </p:nvSpPr>
        <p:spPr>
          <a:xfrm>
            <a:off x="9267598" y="3047161"/>
            <a:ext cx="1762352" cy="23210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980543" y="2964934"/>
            <a:ext cx="1182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CAMISAS			CAMISETAS			PANTALONES			CALZADO			COMPLEMENTOS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476250" y="3824514"/>
            <a:ext cx="11163300" cy="19225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3863808"/>
            <a:ext cx="11163300" cy="1883292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3737929" y="4146287"/>
            <a:ext cx="4135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chemeClr val="bg1"/>
                </a:solidFill>
              </a:rPr>
              <a:t>-50% DESCUENTO</a:t>
            </a:r>
          </a:p>
          <a:p>
            <a:pPr algn="ctr"/>
            <a:r>
              <a:rPr lang="es-ES" sz="4000" dirty="0" smtClean="0">
                <a:solidFill>
                  <a:schemeClr val="bg1"/>
                </a:solidFill>
              </a:rPr>
              <a:t>Comprar</a:t>
            </a:r>
            <a:endParaRPr lang="es-ES" sz="4000" dirty="0">
              <a:solidFill>
                <a:schemeClr val="bg1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476250" y="6072555"/>
            <a:ext cx="11163300" cy="31445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/>
          <p:cNvSpPr/>
          <p:nvPr/>
        </p:nvSpPr>
        <p:spPr>
          <a:xfrm>
            <a:off x="476250" y="9529403"/>
            <a:ext cx="11163300" cy="32144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6250" y="6072556"/>
            <a:ext cx="11163300" cy="3144576"/>
          </a:xfrm>
          <a:prstGeom prst="rect">
            <a:avLst/>
          </a:prstGeom>
        </p:spPr>
      </p:pic>
      <p:pic>
        <p:nvPicPr>
          <p:cNvPr id="29" name="video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250" y="9505957"/>
            <a:ext cx="11163300" cy="3237853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58249" y="676275"/>
            <a:ext cx="3114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E88F9F-878F-49F4-AD1B-253E27F0D1A3}"/>
              </a:ext>
            </a:extLst>
          </p:cNvPr>
          <p:cNvSpPr/>
          <p:nvPr/>
        </p:nvSpPr>
        <p:spPr>
          <a:xfrm>
            <a:off x="476250" y="495300"/>
            <a:ext cx="11163300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/>
              <a:t>ESTEFASHION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2C8E296-FA6F-46FD-9D61-805E37CB2F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6" y="676275"/>
            <a:ext cx="1581150" cy="15811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30849FC-B48D-4A3B-892D-DE96DEF54C86}"/>
              </a:ext>
            </a:extLst>
          </p:cNvPr>
          <p:cNvSpPr/>
          <p:nvPr/>
        </p:nvSpPr>
        <p:spPr>
          <a:xfrm>
            <a:off x="476250" y="13163550"/>
            <a:ext cx="11163300" cy="259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0A3587-95FE-4065-840B-AB09C374DC3E}"/>
              </a:ext>
            </a:extLst>
          </p:cNvPr>
          <p:cNvSpPr txBox="1"/>
          <p:nvPr/>
        </p:nvSpPr>
        <p:spPr>
          <a:xfrm>
            <a:off x="809625" y="13452376"/>
            <a:ext cx="105727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Contacto 		Quienes somos 	Trabaja con nosotros 		Aviso legal</a:t>
            </a: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©</a:t>
            </a:r>
            <a:r>
              <a:rPr lang="es-ES" sz="2800" dirty="0" err="1">
                <a:solidFill>
                  <a:schemeClr val="bg1"/>
                </a:solidFill>
              </a:rPr>
              <a:t>Estefashion</a:t>
            </a:r>
            <a:r>
              <a:rPr lang="es-ES" sz="2800" dirty="0">
                <a:solidFill>
                  <a:schemeClr val="bg1"/>
                </a:solidFill>
              </a:rPr>
              <a:t>  2022</a:t>
            </a:r>
          </a:p>
        </p:txBody>
      </p:sp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84995BB7-5222-4B6D-AF4C-C92096E9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15" y="14352445"/>
            <a:ext cx="508185" cy="508185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3A808C4D-891F-4960-8FCE-1E9BB267F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57" y="14352445"/>
            <a:ext cx="508186" cy="508186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9559AF41-051E-46DF-8A80-FFC0DC1E0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05" y="14286492"/>
            <a:ext cx="614689" cy="614689"/>
          </a:xfrm>
          <a:prstGeom prst="rect">
            <a:avLst/>
          </a:prstGeom>
        </p:spPr>
      </p:pic>
      <p:pic>
        <p:nvPicPr>
          <p:cNvPr id="21" name="Imagen 20" descr="Forma&#10;&#10;Descripción generada automáticamente con confianza baja">
            <a:extLst>
              <a:ext uri="{FF2B5EF4-FFF2-40B4-BE49-F238E27FC236}">
                <a16:creationId xmlns:a16="http://schemas.microsoft.com/office/drawing/2014/main" id="{14B31BE5-62F8-4FBB-8437-F4CD8605C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9" y="14352443"/>
            <a:ext cx="614690" cy="61469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25" y="2913627"/>
            <a:ext cx="3038475" cy="50196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2950" y="2913627"/>
            <a:ext cx="3009900" cy="50958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8687" y="2842189"/>
            <a:ext cx="3133725" cy="5238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588" y="7981950"/>
            <a:ext cx="3057525" cy="51054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0100" y="7987070"/>
            <a:ext cx="2971800" cy="51149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2500" y="8067675"/>
            <a:ext cx="3067050" cy="50958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8249" y="676275"/>
            <a:ext cx="3114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2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E88F9F-878F-49F4-AD1B-253E27F0D1A3}"/>
              </a:ext>
            </a:extLst>
          </p:cNvPr>
          <p:cNvSpPr/>
          <p:nvPr/>
        </p:nvSpPr>
        <p:spPr>
          <a:xfrm>
            <a:off x="476250" y="495300"/>
            <a:ext cx="11163300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/>
              <a:t>ESTEFASHION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2C8E296-FA6F-46FD-9D61-805E37CB2F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6" y="676275"/>
            <a:ext cx="1581150" cy="15811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30849FC-B48D-4A3B-892D-DE96DEF54C86}"/>
              </a:ext>
            </a:extLst>
          </p:cNvPr>
          <p:cNvSpPr/>
          <p:nvPr/>
        </p:nvSpPr>
        <p:spPr>
          <a:xfrm>
            <a:off x="476250" y="13163550"/>
            <a:ext cx="11163300" cy="259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0A3587-95FE-4065-840B-AB09C374DC3E}"/>
              </a:ext>
            </a:extLst>
          </p:cNvPr>
          <p:cNvSpPr txBox="1"/>
          <p:nvPr/>
        </p:nvSpPr>
        <p:spPr>
          <a:xfrm>
            <a:off x="809625" y="13452376"/>
            <a:ext cx="105727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Contacto 		Quienes somos 	Trabaja con nosotros 		Aviso legal</a:t>
            </a: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©</a:t>
            </a:r>
            <a:r>
              <a:rPr lang="es-ES" sz="2800" dirty="0" err="1">
                <a:solidFill>
                  <a:schemeClr val="bg1"/>
                </a:solidFill>
              </a:rPr>
              <a:t>Estefashion</a:t>
            </a:r>
            <a:r>
              <a:rPr lang="es-ES" sz="2800" dirty="0">
                <a:solidFill>
                  <a:schemeClr val="bg1"/>
                </a:solidFill>
              </a:rPr>
              <a:t>  2022</a:t>
            </a:r>
          </a:p>
        </p:txBody>
      </p:sp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84995BB7-5222-4B6D-AF4C-C92096E9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15" y="14352445"/>
            <a:ext cx="508185" cy="508185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3A808C4D-891F-4960-8FCE-1E9BB267F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57" y="14352445"/>
            <a:ext cx="508186" cy="508186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9559AF41-051E-46DF-8A80-FFC0DC1E0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05" y="14286492"/>
            <a:ext cx="614689" cy="614689"/>
          </a:xfrm>
          <a:prstGeom prst="rect">
            <a:avLst/>
          </a:prstGeom>
        </p:spPr>
      </p:pic>
      <p:pic>
        <p:nvPicPr>
          <p:cNvPr id="21" name="Imagen 20" descr="Forma&#10;&#10;Descripción generada automáticamente con confianza baja">
            <a:extLst>
              <a:ext uri="{FF2B5EF4-FFF2-40B4-BE49-F238E27FC236}">
                <a16:creationId xmlns:a16="http://schemas.microsoft.com/office/drawing/2014/main" id="{14B31BE5-62F8-4FBB-8437-F4CD8605C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9" y="14352443"/>
            <a:ext cx="614690" cy="61469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2838449"/>
            <a:ext cx="3019425" cy="49625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8662" y="2831854"/>
            <a:ext cx="3038475" cy="5057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5594" y="2824161"/>
            <a:ext cx="3057525" cy="4991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25" y="8133615"/>
            <a:ext cx="2990850" cy="4924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2950" y="8028839"/>
            <a:ext cx="3086100" cy="51339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43" y="7915640"/>
            <a:ext cx="3019425" cy="51625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8249" y="676275"/>
            <a:ext cx="3114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9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E88F9F-878F-49F4-AD1B-253E27F0D1A3}"/>
              </a:ext>
            </a:extLst>
          </p:cNvPr>
          <p:cNvSpPr/>
          <p:nvPr/>
        </p:nvSpPr>
        <p:spPr>
          <a:xfrm>
            <a:off x="476250" y="495300"/>
            <a:ext cx="11163300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/>
              <a:t>ESTEFASHION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2C8E296-FA6F-46FD-9D61-805E37CB2F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6" y="676275"/>
            <a:ext cx="1581150" cy="15811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30849FC-B48D-4A3B-892D-DE96DEF54C86}"/>
              </a:ext>
            </a:extLst>
          </p:cNvPr>
          <p:cNvSpPr/>
          <p:nvPr/>
        </p:nvSpPr>
        <p:spPr>
          <a:xfrm>
            <a:off x="476250" y="13163550"/>
            <a:ext cx="11163300" cy="259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0A3587-95FE-4065-840B-AB09C374DC3E}"/>
              </a:ext>
            </a:extLst>
          </p:cNvPr>
          <p:cNvSpPr txBox="1"/>
          <p:nvPr/>
        </p:nvSpPr>
        <p:spPr>
          <a:xfrm>
            <a:off x="809625" y="13452376"/>
            <a:ext cx="105727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Contacto 		Quienes somos 	Trabaja con nosotros 		Aviso legal</a:t>
            </a: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©</a:t>
            </a:r>
            <a:r>
              <a:rPr lang="es-ES" sz="2800" dirty="0" err="1">
                <a:solidFill>
                  <a:schemeClr val="bg1"/>
                </a:solidFill>
              </a:rPr>
              <a:t>Estefashion</a:t>
            </a:r>
            <a:r>
              <a:rPr lang="es-ES" sz="2800" dirty="0">
                <a:solidFill>
                  <a:schemeClr val="bg1"/>
                </a:solidFill>
              </a:rPr>
              <a:t>  2022</a:t>
            </a:r>
          </a:p>
        </p:txBody>
      </p:sp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84995BB7-5222-4B6D-AF4C-C92096E9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15" y="14352445"/>
            <a:ext cx="508185" cy="508185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3A808C4D-891F-4960-8FCE-1E9BB267F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57" y="14352445"/>
            <a:ext cx="508186" cy="508186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9559AF41-051E-46DF-8A80-FFC0DC1E0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05" y="14286492"/>
            <a:ext cx="614689" cy="614689"/>
          </a:xfrm>
          <a:prstGeom prst="rect">
            <a:avLst/>
          </a:prstGeom>
        </p:spPr>
      </p:pic>
      <p:pic>
        <p:nvPicPr>
          <p:cNvPr id="21" name="Imagen 20" descr="Forma&#10;&#10;Descripción generada automáticamente con confianza baja">
            <a:extLst>
              <a:ext uri="{FF2B5EF4-FFF2-40B4-BE49-F238E27FC236}">
                <a16:creationId xmlns:a16="http://schemas.microsoft.com/office/drawing/2014/main" id="{14B31BE5-62F8-4FBB-8437-F4CD8605C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9" y="14352443"/>
            <a:ext cx="614690" cy="61469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990114" y="3396343"/>
            <a:ext cx="339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TITULO DEL PRODUCTO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990113" y="3765675"/>
            <a:ext cx="339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PRECIO €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990113" y="4135007"/>
            <a:ext cx="339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TALLAS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730" y="5396405"/>
            <a:ext cx="2867025" cy="57150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7990113" y="4746171"/>
            <a:ext cx="303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COLOR 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8150905" y="6683829"/>
            <a:ext cx="306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Descripción del producto: …..</a:t>
            </a:r>
            <a:endParaRPr lang="es-ES" dirty="0"/>
          </a:p>
        </p:txBody>
      </p:sp>
      <p:sp>
        <p:nvSpPr>
          <p:cNvPr id="25" name="Rectángulo 24"/>
          <p:cNvSpPr/>
          <p:nvPr/>
        </p:nvSpPr>
        <p:spPr>
          <a:xfrm>
            <a:off x="8150905" y="6531429"/>
            <a:ext cx="3069545" cy="459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 recto 26"/>
          <p:cNvCxnSpPr/>
          <p:nvPr/>
        </p:nvCxnSpPr>
        <p:spPr>
          <a:xfrm>
            <a:off x="8252730" y="7053161"/>
            <a:ext cx="2777220" cy="381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8252730" y="6991606"/>
            <a:ext cx="2777220" cy="381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8252730" y="11651609"/>
            <a:ext cx="306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MAS INFO +</a:t>
            </a:r>
            <a:endParaRPr lang="es-ES" dirty="0"/>
          </a:p>
        </p:txBody>
      </p:sp>
      <p:sp>
        <p:nvSpPr>
          <p:cNvPr id="30" name="Rectángulo 29"/>
          <p:cNvSpPr/>
          <p:nvPr/>
        </p:nvSpPr>
        <p:spPr>
          <a:xfrm>
            <a:off x="8130494" y="11424491"/>
            <a:ext cx="3069545" cy="1315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94" y="3008168"/>
            <a:ext cx="3209925" cy="50101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1727" y="3008168"/>
            <a:ext cx="3419466" cy="5010149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032" y="8307143"/>
            <a:ext cx="3590925" cy="4432489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6958" y="8307142"/>
            <a:ext cx="3044236" cy="443249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9787502" y="4680047"/>
            <a:ext cx="406854" cy="406854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6990" y="4691602"/>
            <a:ext cx="405353" cy="405353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58249" y="676275"/>
            <a:ext cx="3114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E88F9F-878F-49F4-AD1B-253E27F0D1A3}"/>
              </a:ext>
            </a:extLst>
          </p:cNvPr>
          <p:cNvSpPr/>
          <p:nvPr/>
        </p:nvSpPr>
        <p:spPr>
          <a:xfrm>
            <a:off x="476250" y="495300"/>
            <a:ext cx="11163300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/>
              <a:t>ESTEFASHION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2C8E296-FA6F-46FD-9D61-805E37CB2F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6" y="676275"/>
            <a:ext cx="1581150" cy="15811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30849FC-B48D-4A3B-892D-DE96DEF54C86}"/>
              </a:ext>
            </a:extLst>
          </p:cNvPr>
          <p:cNvSpPr/>
          <p:nvPr/>
        </p:nvSpPr>
        <p:spPr>
          <a:xfrm>
            <a:off x="476250" y="13163550"/>
            <a:ext cx="11163300" cy="259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0A3587-95FE-4065-840B-AB09C374DC3E}"/>
              </a:ext>
            </a:extLst>
          </p:cNvPr>
          <p:cNvSpPr txBox="1"/>
          <p:nvPr/>
        </p:nvSpPr>
        <p:spPr>
          <a:xfrm>
            <a:off x="809625" y="13452376"/>
            <a:ext cx="105727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Contacto 		Quienes somos 	Trabaja con nosotros 		Aviso legal</a:t>
            </a: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©</a:t>
            </a:r>
            <a:r>
              <a:rPr lang="es-ES" sz="2800" dirty="0" err="1">
                <a:solidFill>
                  <a:schemeClr val="bg1"/>
                </a:solidFill>
              </a:rPr>
              <a:t>Estefashion</a:t>
            </a:r>
            <a:r>
              <a:rPr lang="es-ES" sz="2800" dirty="0">
                <a:solidFill>
                  <a:schemeClr val="bg1"/>
                </a:solidFill>
              </a:rPr>
              <a:t>  2022</a:t>
            </a:r>
          </a:p>
        </p:txBody>
      </p:sp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84995BB7-5222-4B6D-AF4C-C92096E9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15" y="14352445"/>
            <a:ext cx="508185" cy="508185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3A808C4D-891F-4960-8FCE-1E9BB267F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57" y="14352445"/>
            <a:ext cx="508186" cy="508186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9559AF41-051E-46DF-8A80-FFC0DC1E0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05" y="14286492"/>
            <a:ext cx="614689" cy="614689"/>
          </a:xfrm>
          <a:prstGeom prst="rect">
            <a:avLst/>
          </a:prstGeom>
        </p:spPr>
      </p:pic>
      <p:pic>
        <p:nvPicPr>
          <p:cNvPr id="21" name="Imagen 20" descr="Forma&#10;&#10;Descripción generada automáticamente con confianza baja">
            <a:extLst>
              <a:ext uri="{FF2B5EF4-FFF2-40B4-BE49-F238E27FC236}">
                <a16:creationId xmlns:a16="http://schemas.microsoft.com/office/drawing/2014/main" id="{14B31BE5-62F8-4FBB-8437-F4CD8605C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9" y="14352443"/>
            <a:ext cx="614690" cy="61469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96" y="3157494"/>
            <a:ext cx="3400425" cy="4572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301" y="3151144"/>
            <a:ext cx="3286125" cy="4610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95" y="8018319"/>
            <a:ext cx="3392805" cy="47213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300" y="8018318"/>
            <a:ext cx="3286126" cy="471358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990114" y="3396343"/>
            <a:ext cx="339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TITULO DEL PRODUCTO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990113" y="3765675"/>
            <a:ext cx="339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PRECIO €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990113" y="4135007"/>
            <a:ext cx="339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TALLAS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2730" y="5396405"/>
            <a:ext cx="2867025" cy="57150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7990113" y="4746171"/>
            <a:ext cx="303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COLOR </a:t>
            </a:r>
            <a:endParaRPr lang="es-E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2250" y="4708676"/>
            <a:ext cx="437781" cy="38427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9787" y="4707001"/>
            <a:ext cx="419291" cy="395997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150905" y="6683829"/>
            <a:ext cx="306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Descripción del producto: …..</a:t>
            </a:r>
            <a:endParaRPr lang="es-ES" dirty="0"/>
          </a:p>
        </p:txBody>
      </p:sp>
      <p:sp>
        <p:nvSpPr>
          <p:cNvPr id="25" name="Rectángulo 24"/>
          <p:cNvSpPr/>
          <p:nvPr/>
        </p:nvSpPr>
        <p:spPr>
          <a:xfrm>
            <a:off x="8150905" y="6531429"/>
            <a:ext cx="3069545" cy="45937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 recto 26"/>
          <p:cNvCxnSpPr/>
          <p:nvPr/>
        </p:nvCxnSpPr>
        <p:spPr>
          <a:xfrm>
            <a:off x="8252730" y="7053161"/>
            <a:ext cx="2777220" cy="381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V="1">
            <a:off x="8252730" y="6991606"/>
            <a:ext cx="2777220" cy="3810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8252730" y="11651609"/>
            <a:ext cx="306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MAS INFO +</a:t>
            </a:r>
            <a:endParaRPr lang="es-ES" dirty="0"/>
          </a:p>
        </p:txBody>
      </p:sp>
      <p:sp>
        <p:nvSpPr>
          <p:cNvPr id="30" name="Rectángulo 29"/>
          <p:cNvSpPr/>
          <p:nvPr/>
        </p:nvSpPr>
        <p:spPr>
          <a:xfrm>
            <a:off x="8130494" y="11424491"/>
            <a:ext cx="3069545" cy="1315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58249" y="676275"/>
            <a:ext cx="3114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E88F9F-878F-49F4-AD1B-253E27F0D1A3}"/>
              </a:ext>
            </a:extLst>
          </p:cNvPr>
          <p:cNvSpPr/>
          <p:nvPr/>
        </p:nvSpPr>
        <p:spPr>
          <a:xfrm>
            <a:off x="476250" y="495300"/>
            <a:ext cx="11163300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/>
              <a:t>ESTEFASHION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2C8E296-FA6F-46FD-9D61-805E37CB2F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6" y="676275"/>
            <a:ext cx="1581150" cy="15811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30849FC-B48D-4A3B-892D-DE96DEF54C86}"/>
              </a:ext>
            </a:extLst>
          </p:cNvPr>
          <p:cNvSpPr/>
          <p:nvPr/>
        </p:nvSpPr>
        <p:spPr>
          <a:xfrm>
            <a:off x="476250" y="13163550"/>
            <a:ext cx="11163300" cy="259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0A3587-95FE-4065-840B-AB09C374DC3E}"/>
              </a:ext>
            </a:extLst>
          </p:cNvPr>
          <p:cNvSpPr txBox="1"/>
          <p:nvPr/>
        </p:nvSpPr>
        <p:spPr>
          <a:xfrm>
            <a:off x="809625" y="13452376"/>
            <a:ext cx="105727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Contacto 		Quienes somos 	Trabaja con nosotros 		Aviso legal</a:t>
            </a: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©</a:t>
            </a:r>
            <a:r>
              <a:rPr lang="es-ES" sz="2800" dirty="0" err="1">
                <a:solidFill>
                  <a:schemeClr val="bg1"/>
                </a:solidFill>
              </a:rPr>
              <a:t>Estefashion</a:t>
            </a:r>
            <a:r>
              <a:rPr lang="es-ES" sz="2800" dirty="0">
                <a:solidFill>
                  <a:schemeClr val="bg1"/>
                </a:solidFill>
              </a:rPr>
              <a:t>  2022</a:t>
            </a:r>
          </a:p>
        </p:txBody>
      </p:sp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84995BB7-5222-4B6D-AF4C-C92096E9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15" y="14352445"/>
            <a:ext cx="508185" cy="508185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3A808C4D-891F-4960-8FCE-1E9BB267F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57" y="14352445"/>
            <a:ext cx="508186" cy="508186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9559AF41-051E-46DF-8A80-FFC0DC1E0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05" y="14286492"/>
            <a:ext cx="614689" cy="614689"/>
          </a:xfrm>
          <a:prstGeom prst="rect">
            <a:avLst/>
          </a:prstGeom>
        </p:spPr>
      </p:pic>
      <p:pic>
        <p:nvPicPr>
          <p:cNvPr id="21" name="Imagen 20" descr="Forma&#10;&#10;Descripción generada automáticamente con confianza baja">
            <a:extLst>
              <a:ext uri="{FF2B5EF4-FFF2-40B4-BE49-F238E27FC236}">
                <a16:creationId xmlns:a16="http://schemas.microsoft.com/office/drawing/2014/main" id="{14B31BE5-62F8-4FBB-8437-F4CD8605C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9" y="14352443"/>
            <a:ext cx="614690" cy="61469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5" y="3360250"/>
            <a:ext cx="2111190" cy="309328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96" y="6900554"/>
            <a:ext cx="2283885" cy="307077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29000" y="3360250"/>
            <a:ext cx="19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TITULO PRODUCTO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429000" y="6900554"/>
            <a:ext cx="19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TITULO PRODUCTO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6054648" y="4375997"/>
            <a:ext cx="19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TALLA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429000" y="7319811"/>
            <a:ext cx="19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REF. XXXX.XXXX</a:t>
            </a:r>
            <a:endParaRPr lang="es-E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3542300" y="4437426"/>
            <a:ext cx="1240728" cy="24647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2300" y="7977969"/>
            <a:ext cx="1302843" cy="228980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581400" y="3931907"/>
            <a:ext cx="19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REF. XXXX.XXXX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6054648" y="7923888"/>
            <a:ext cx="19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TALLA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780437" y="4389928"/>
            <a:ext cx="19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- 1 +</a:t>
            </a:r>
            <a:endParaRPr lang="es-ES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780437" y="7980807"/>
            <a:ext cx="19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- 1 +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4" y="3148702"/>
            <a:ext cx="605246" cy="605246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50" y="6696593"/>
            <a:ext cx="605246" cy="605246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746496" y="10234297"/>
            <a:ext cx="10473954" cy="274827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52146" y="10375363"/>
            <a:ext cx="1024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TOTAL:                                                                                   XX,X€</a:t>
            </a:r>
            <a:endParaRPr lang="es-ES" sz="32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68" y="11039191"/>
            <a:ext cx="900362" cy="562727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68" y="11722617"/>
            <a:ext cx="936032" cy="561619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68" y="12416889"/>
            <a:ext cx="1060382" cy="411845"/>
          </a:xfrm>
          <a:prstGeom prst="rect">
            <a:avLst/>
          </a:prstGeom>
        </p:spPr>
      </p:pic>
      <p:sp>
        <p:nvSpPr>
          <p:cNvPr id="31" name="Elipse 30"/>
          <p:cNvSpPr/>
          <p:nvPr/>
        </p:nvSpPr>
        <p:spPr>
          <a:xfrm>
            <a:off x="3030381" y="11101204"/>
            <a:ext cx="445857" cy="446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3030381" y="11744131"/>
            <a:ext cx="445857" cy="446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/>
          <p:cNvSpPr/>
          <p:nvPr/>
        </p:nvSpPr>
        <p:spPr>
          <a:xfrm>
            <a:off x="3030381" y="12324802"/>
            <a:ext cx="445857" cy="44625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15"/>
          <a:srcRect l="5043" t="4363" r="6887" b="10003"/>
          <a:stretch/>
        </p:blipFill>
        <p:spPr>
          <a:xfrm>
            <a:off x="7699402" y="11426158"/>
            <a:ext cx="3081297" cy="1106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58249" y="676275"/>
            <a:ext cx="3114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7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E88F9F-878F-49F4-AD1B-253E27F0D1A3}"/>
              </a:ext>
            </a:extLst>
          </p:cNvPr>
          <p:cNvSpPr/>
          <p:nvPr/>
        </p:nvSpPr>
        <p:spPr>
          <a:xfrm>
            <a:off x="476250" y="495300"/>
            <a:ext cx="11163300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/>
              <a:t>ESTEFASHION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2C8E296-FA6F-46FD-9D61-805E37CB2F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6" y="676275"/>
            <a:ext cx="1581150" cy="15811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30849FC-B48D-4A3B-892D-DE96DEF54C86}"/>
              </a:ext>
            </a:extLst>
          </p:cNvPr>
          <p:cNvSpPr/>
          <p:nvPr/>
        </p:nvSpPr>
        <p:spPr>
          <a:xfrm>
            <a:off x="476250" y="13163550"/>
            <a:ext cx="11163300" cy="259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0A3587-95FE-4065-840B-AB09C374DC3E}"/>
              </a:ext>
            </a:extLst>
          </p:cNvPr>
          <p:cNvSpPr txBox="1"/>
          <p:nvPr/>
        </p:nvSpPr>
        <p:spPr>
          <a:xfrm>
            <a:off x="809625" y="13452376"/>
            <a:ext cx="105727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Contacto 		Quienes somos 	Trabaja con nosotros 		Aviso legal</a:t>
            </a: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endParaRPr lang="es-ES" sz="2800" dirty="0">
              <a:solidFill>
                <a:schemeClr val="bg1"/>
              </a:solidFill>
            </a:endParaRP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©</a:t>
            </a:r>
            <a:r>
              <a:rPr lang="es-ES" sz="2800" dirty="0" err="1">
                <a:solidFill>
                  <a:schemeClr val="bg1"/>
                </a:solidFill>
              </a:rPr>
              <a:t>Estefashion</a:t>
            </a:r>
            <a:r>
              <a:rPr lang="es-ES" sz="2800" dirty="0">
                <a:solidFill>
                  <a:schemeClr val="bg1"/>
                </a:solidFill>
              </a:rPr>
              <a:t>  2022</a:t>
            </a:r>
          </a:p>
        </p:txBody>
      </p:sp>
      <p:pic>
        <p:nvPicPr>
          <p:cNvPr id="13" name="Imagen 12" descr="Forma&#10;&#10;Descripción generada automáticamente con confianza baja">
            <a:extLst>
              <a:ext uri="{FF2B5EF4-FFF2-40B4-BE49-F238E27FC236}">
                <a16:creationId xmlns:a16="http://schemas.microsoft.com/office/drawing/2014/main" id="{84995BB7-5222-4B6D-AF4C-C92096E9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815" y="14352445"/>
            <a:ext cx="508185" cy="508185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3A808C4D-891F-4960-8FCE-1E9BB267F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57" y="14352445"/>
            <a:ext cx="508186" cy="508186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9559AF41-051E-46DF-8A80-FFC0DC1E0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05" y="14286492"/>
            <a:ext cx="614689" cy="614689"/>
          </a:xfrm>
          <a:prstGeom prst="rect">
            <a:avLst/>
          </a:prstGeom>
        </p:spPr>
      </p:pic>
      <p:pic>
        <p:nvPicPr>
          <p:cNvPr id="21" name="Imagen 20" descr="Forma&#10;&#10;Descripción generada automáticamente con confianza baja">
            <a:extLst>
              <a:ext uri="{FF2B5EF4-FFF2-40B4-BE49-F238E27FC236}">
                <a16:creationId xmlns:a16="http://schemas.microsoft.com/office/drawing/2014/main" id="{14B31BE5-62F8-4FBB-8437-F4CD8605C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9" y="14352443"/>
            <a:ext cx="614690" cy="61469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/>
          <a:srcRect t="22039"/>
          <a:stretch/>
        </p:blipFill>
        <p:spPr>
          <a:xfrm>
            <a:off x="2556150" y="6893167"/>
            <a:ext cx="7003499" cy="469707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112051" y="3367238"/>
            <a:ext cx="70034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chemeClr val="bg2">
                    <a:lumMod val="75000"/>
                  </a:schemeClr>
                </a:solidFill>
                <a:latin typeface="Bahnschrift SemiCondensed" panose="020B0502040204020203" pitchFamily="34" charset="0"/>
              </a:rPr>
              <a:t>Nombre:-----------------------</a:t>
            </a:r>
          </a:p>
          <a:p>
            <a:r>
              <a:rPr lang="es-ES" sz="3200" b="1" dirty="0" smtClean="0">
                <a:solidFill>
                  <a:schemeClr val="bg2">
                    <a:lumMod val="75000"/>
                  </a:schemeClr>
                </a:solidFill>
                <a:latin typeface="Bahnschrift SemiCondensed" panose="020B0502040204020203" pitchFamily="34" charset="0"/>
              </a:rPr>
              <a:t>Apellidos:----------------------</a:t>
            </a:r>
          </a:p>
          <a:p>
            <a:r>
              <a:rPr lang="es-ES" sz="3200" b="1" dirty="0" smtClean="0">
                <a:solidFill>
                  <a:schemeClr val="bg2">
                    <a:lumMod val="75000"/>
                  </a:schemeClr>
                </a:solidFill>
                <a:latin typeface="Bahnschrift SemiCondensed" panose="020B0502040204020203" pitchFamily="34" charset="0"/>
              </a:rPr>
              <a:t>Email:-------------------------</a:t>
            </a:r>
          </a:p>
          <a:p>
            <a:r>
              <a:rPr lang="es-ES" sz="3200" b="1" dirty="0" smtClean="0">
                <a:solidFill>
                  <a:schemeClr val="bg2">
                    <a:lumMod val="75000"/>
                  </a:schemeClr>
                </a:solidFill>
                <a:latin typeface="Bahnschrift SemiCondensed" panose="020B0502040204020203" pitchFamily="34" charset="0"/>
              </a:rPr>
              <a:t>Contraseña:--------------------</a:t>
            </a:r>
          </a:p>
          <a:p>
            <a:r>
              <a:rPr lang="es-ES" sz="3200" b="1" dirty="0">
                <a:solidFill>
                  <a:schemeClr val="bg2">
                    <a:lumMod val="75000"/>
                  </a:schemeClr>
                </a:solidFill>
                <a:latin typeface="Bahnschrift SemiCondensed" panose="020B0502040204020203" pitchFamily="34" charset="0"/>
              </a:rPr>
              <a:t>Suscripción </a:t>
            </a:r>
            <a:r>
              <a:rPr lang="es-ES" sz="3200" b="1" dirty="0" smtClean="0">
                <a:solidFill>
                  <a:schemeClr val="bg2">
                    <a:lumMod val="75000"/>
                  </a:schemeClr>
                </a:solidFill>
                <a:latin typeface="Bahnschrift SemiCondensed" panose="020B0502040204020203" pitchFamily="34" charset="0"/>
              </a:rPr>
              <a:t>Newsletter:---------</a:t>
            </a:r>
          </a:p>
          <a:p>
            <a:r>
              <a:rPr lang="es-ES" sz="3200" b="1" dirty="0" smtClean="0">
                <a:solidFill>
                  <a:schemeClr val="bg2">
                    <a:lumMod val="75000"/>
                  </a:schemeClr>
                </a:solidFill>
                <a:latin typeface="Bahnschrift SemiCondensed" panose="020B0502040204020203" pitchFamily="34" charset="0"/>
              </a:rPr>
              <a:t>Dirección envió:----------------</a:t>
            </a:r>
          </a:p>
          <a:p>
            <a:r>
              <a:rPr lang="es-ES" sz="3200" b="1" dirty="0" smtClean="0">
                <a:solidFill>
                  <a:schemeClr val="bg2">
                    <a:lumMod val="75000"/>
                  </a:schemeClr>
                </a:solidFill>
                <a:latin typeface="Bahnschrift SemiCondensed" panose="020B0502040204020203" pitchFamily="34" charset="0"/>
              </a:rPr>
              <a:t>Teléfono:----------------------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29287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92</Words>
  <Application>Microsoft Office PowerPoint</Application>
  <PresentationFormat>Personalizado</PresentationFormat>
  <Paragraphs>77</Paragraphs>
  <Slides>8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Bahnschrift SemiCondensed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Paniagua</dc:creator>
  <cp:lastModifiedBy>Alumnos</cp:lastModifiedBy>
  <cp:revision>24</cp:revision>
  <dcterms:created xsi:type="dcterms:W3CDTF">2022-03-14T10:13:37Z</dcterms:created>
  <dcterms:modified xsi:type="dcterms:W3CDTF">2022-03-14T12:46:55Z</dcterms:modified>
</cp:coreProperties>
</file>